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19" r:id="rId1"/>
  </p:sldMasterIdLst>
  <p:notesMasterIdLst>
    <p:notesMasterId r:id="rId9"/>
  </p:notesMasterIdLst>
  <p:sldIdLst>
    <p:sldId id="256" r:id="rId2"/>
    <p:sldId id="259" r:id="rId3"/>
    <p:sldId id="261" r:id="rId4"/>
    <p:sldId id="262" r:id="rId5"/>
    <p:sldId id="258" r:id="rId6"/>
    <p:sldId id="257"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2" d="100"/>
          <a:sy n="82" d="100"/>
        </p:scale>
        <p:origin x="552"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A524A9-0FD9-4D5F-87F5-EA20B7D98AD6}" type="datetimeFigureOut">
              <a:rPr lang="en-US" smtClean="0"/>
              <a:t>1/13/2021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FD660-B3DE-41DE-A0E2-5BCC504231CB}" type="slidenum">
              <a:rPr lang="en-US" smtClean="0"/>
              <a:t>‹#›</a:t>
            </a:fld>
            <a:endParaRPr lang="en-US"/>
          </a:p>
        </p:txBody>
      </p:sp>
    </p:spTree>
    <p:extLst>
      <p:ext uri="{BB962C8B-B14F-4D97-AF65-F5344CB8AC3E}">
        <p14:creationId xmlns:p14="http://schemas.microsoft.com/office/powerpoint/2010/main" val="717313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54955" y="1447800"/>
            <a:ext cx="8825658" cy="3329581"/>
          </a:xfrm>
        </p:spPr>
        <p:txBody>
          <a:bodyPr anchor="b"/>
          <a:lstStyle>
            <a:lvl1pPr>
              <a:defRPr sz="60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7" name="Picture 6"/>
          <p:cNvPicPr>
            <a:picLocks noChangeAspect="1"/>
          </p:cNvPicPr>
          <p:nvPr userDrawn="1"/>
        </p:nvPicPr>
        <p:blipFill>
          <a:blip r:embed="rId2"/>
          <a:stretch>
            <a:fillRect/>
          </a:stretch>
        </p:blipFill>
        <p:spPr>
          <a:xfrm>
            <a:off x="1163147" y="377616"/>
            <a:ext cx="1490869" cy="685800"/>
          </a:xfrm>
          <a:prstGeom prst="rect">
            <a:avLst/>
          </a:prstGeom>
        </p:spPr>
      </p:pic>
      <p:sp>
        <p:nvSpPr>
          <p:cNvPr id="8" name="TextBox 7"/>
          <p:cNvSpPr txBox="1"/>
          <p:nvPr userDrawn="1"/>
        </p:nvSpPr>
        <p:spPr>
          <a:xfrm>
            <a:off x="1154955" y="5919370"/>
            <a:ext cx="10035784" cy="784830"/>
          </a:xfrm>
          <a:prstGeom prst="rect">
            <a:avLst/>
          </a:prstGeom>
          <a:noFill/>
        </p:spPr>
        <p:txBody>
          <a:bodyPr wrap="square" rtlCol="0">
            <a:spAutoFit/>
          </a:bodyPr>
          <a:lstStyle/>
          <a:p>
            <a:pPr algn="just"/>
            <a:r>
              <a:rPr lang="en-US" sz="900" b="1" dirty="0"/>
              <a:t>This information is being provided by the Land Title Association of Mississippi (“LTAMS”) for educational and reference purposes only, and is not intended to represent the only approach to any particular issue. This information should not be construed as legal, financial or business advice from or on behalf of LTAMS, and users should consult their own legal counsel and subject-matter experts to ensure that any policies adopted or actions taken meet the requirements unique to their company.</a:t>
            </a:r>
          </a:p>
          <a:p>
            <a:pPr algn="just"/>
            <a:endParaRPr lang="en-US" sz="900" b="1"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sz="900" b="1" dirty="0"/>
              <a:t>® 2021 Land Title Association of Mississippi.                                                          											Rev 010121</a:t>
            </a:r>
          </a:p>
        </p:txBody>
      </p:sp>
      <p:sp>
        <p:nvSpPr>
          <p:cNvPr id="9" name="Date Placeholder 8"/>
          <p:cNvSpPr>
            <a:spLocks noGrp="1"/>
          </p:cNvSpPr>
          <p:nvPr>
            <p:ph type="dt" sz="half" idx="10"/>
          </p:nvPr>
        </p:nvSpPr>
        <p:spPr/>
        <p:txBody>
          <a:bodyPr/>
          <a:lstStyle/>
          <a:p>
            <a:fld id="{80585DE1-EAF3-4363-A06B-E4F46DDC5FE5}" type="datetime1">
              <a:rPr lang="en-US" smtClean="0"/>
              <a:t>1/13/2021</a:t>
            </a:fld>
            <a:endParaRPr lang="en-US" dirty="0"/>
          </a:p>
        </p:txBody>
      </p:sp>
      <p:sp>
        <p:nvSpPr>
          <p:cNvPr id="10" name="Footer Placeholder 9"/>
          <p:cNvSpPr>
            <a:spLocks noGrp="1"/>
          </p:cNvSpPr>
          <p:nvPr>
            <p:ph type="ftr" sz="quarter" idx="11"/>
          </p:nvPr>
        </p:nvSpPr>
        <p:spPr/>
        <p:txBody>
          <a:bodyPr/>
          <a:lstStyle/>
          <a:p>
            <a:r>
              <a:rPr lang="en-US"/>
              <a:t>Asdfsdfsdfasd dsfasdf asdf asdfasdf fds</a:t>
            </a:r>
            <a:endParaRPr lang="en-US" dirty="0"/>
          </a:p>
        </p:txBody>
      </p:sp>
      <p:sp>
        <p:nvSpPr>
          <p:cNvPr id="11" name="Slide Number Placeholder 10"/>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7937476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hasCustomPrompt="1"/>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4" name="Date Placeholder 3"/>
          <p:cNvSpPr>
            <a:spLocks noGrp="1"/>
          </p:cNvSpPr>
          <p:nvPr>
            <p:ph type="dt" sz="half" idx="10"/>
          </p:nvPr>
        </p:nvSpPr>
        <p:spPr/>
        <p:txBody>
          <a:bodyPr/>
          <a:lstStyle/>
          <a:p>
            <a:fld id="{4FCBDB58-4D8A-49D5-B945-7F97DB95C768}" type="datetime1">
              <a:rPr lang="en-US" smtClean="0"/>
              <a:t>1/13/2021</a:t>
            </a:fld>
            <a:endParaRPr lang="en-US" dirty="0"/>
          </a:p>
        </p:txBody>
      </p:sp>
      <p:sp>
        <p:nvSpPr>
          <p:cNvPr id="5" name="Footer Placeholder 4"/>
          <p:cNvSpPr>
            <a:spLocks noGrp="1"/>
          </p:cNvSpPr>
          <p:nvPr>
            <p:ph type="ftr" sz="quarter" idx="11"/>
          </p:nvPr>
        </p:nvSpPr>
        <p:spPr/>
        <p:txBody>
          <a:bodyPr/>
          <a:lstStyle/>
          <a:p>
            <a:r>
              <a:rPr lang="en-US"/>
              <a:t>Asdfsdfsdfasd dsfasdf asdf asdfasdf fds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2898777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hasCustomPrompt="1"/>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Edit master text styles</a:t>
            </a:r>
          </a:p>
        </p:txBody>
      </p:sp>
      <p:sp>
        <p:nvSpPr>
          <p:cNvPr id="10" name="Text Placeholder 3"/>
          <p:cNvSpPr>
            <a:spLocks noGrp="1"/>
          </p:cNvSpPr>
          <p:nvPr>
            <p:ph type="body" sz="half" idx="2" hasCustomPrompt="1"/>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4" name="Date Placeholder 3"/>
          <p:cNvSpPr>
            <a:spLocks noGrp="1"/>
          </p:cNvSpPr>
          <p:nvPr>
            <p:ph type="dt" sz="half" idx="10"/>
          </p:nvPr>
        </p:nvSpPr>
        <p:spPr/>
        <p:txBody>
          <a:bodyPr/>
          <a:lstStyle/>
          <a:p>
            <a:fld id="{4A605C29-2801-4F97-82E3-D85628FF4EB1}" type="datetime1">
              <a:rPr lang="en-US" smtClean="0"/>
              <a:t>1/13/2021</a:t>
            </a:fld>
            <a:endParaRPr lang="en-US" dirty="0"/>
          </a:p>
        </p:txBody>
      </p:sp>
      <p:sp>
        <p:nvSpPr>
          <p:cNvPr id="5" name="Footer Placeholder 4"/>
          <p:cNvSpPr>
            <a:spLocks noGrp="1"/>
          </p:cNvSpPr>
          <p:nvPr>
            <p:ph type="ftr" sz="quarter" idx="11"/>
          </p:nvPr>
        </p:nvSpPr>
        <p:spPr/>
        <p:txBody>
          <a:bodyPr/>
          <a:lstStyle/>
          <a:p>
            <a:r>
              <a:rPr lang="en-US"/>
              <a:t>Asdfsdfsdfasd dsfasdf asdf asdfasdf fds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pic>
        <p:nvPicPr>
          <p:cNvPr id="13" name="Picture 12"/>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1761214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719BE3-37F3-4C0C-A3BB-35A47C7B4AAD}" type="datetime1">
              <a:rPr lang="en-US" smtClean="0"/>
              <a:t>1/13/2021</a:t>
            </a:fld>
            <a:endParaRPr lang="en-US" dirty="0"/>
          </a:p>
        </p:txBody>
      </p:sp>
      <p:sp>
        <p:nvSpPr>
          <p:cNvPr id="5" name="Footer Placeholder 4"/>
          <p:cNvSpPr>
            <a:spLocks noGrp="1"/>
          </p:cNvSpPr>
          <p:nvPr>
            <p:ph type="ftr" sz="quarter" idx="11"/>
          </p:nvPr>
        </p:nvSpPr>
        <p:spPr/>
        <p:txBody>
          <a:bodyPr/>
          <a:lstStyle/>
          <a:p>
            <a:r>
              <a:rPr lang="en-US"/>
              <a:t>Asdfsdfsdfasd dsfasdf asdf asdfasdf fds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3342141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4200"/>
            </a:lvl1pPr>
          </a:lstStyle>
          <a:p>
            <a:r>
              <a:rPr lang="en-US" dirty="0"/>
              <a:t>Click to edit master title style</a:t>
            </a:r>
          </a:p>
        </p:txBody>
      </p:sp>
      <p:sp>
        <p:nvSpPr>
          <p:cNvPr id="3" name="Text Placeholder 2"/>
          <p:cNvSpPr>
            <a:spLocks noGrp="1"/>
          </p:cNvSpPr>
          <p:nvPr>
            <p:ph type="body" idx="1" hasCustomPrompt="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3"/>
          <p:cNvSpPr>
            <a:spLocks noGrp="1"/>
          </p:cNvSpPr>
          <p:nvPr>
            <p:ph type="body" sz="half" idx="15" hasCustomPrompt="1"/>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Text Placeholder 4"/>
          <p:cNvSpPr>
            <a:spLocks noGrp="1"/>
          </p:cNvSpPr>
          <p:nvPr>
            <p:ph type="body" sz="quarter" idx="3" hasCustomPrompt="1"/>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Text Placeholder 3"/>
          <p:cNvSpPr>
            <a:spLocks noGrp="1"/>
          </p:cNvSpPr>
          <p:nvPr>
            <p:ph type="body" sz="half" idx="16" hasCustomPrompt="1"/>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4" name="Text Placeholder 4"/>
          <p:cNvSpPr>
            <a:spLocks noGrp="1"/>
          </p:cNvSpPr>
          <p:nvPr>
            <p:ph type="body" sz="quarter" idx="13" hasCustomPrompt="1"/>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0" name="Text Placeholder 3"/>
          <p:cNvSpPr>
            <a:spLocks noGrp="1"/>
          </p:cNvSpPr>
          <p:nvPr>
            <p:ph type="body" sz="half" idx="17" hasCustomPrompt="1"/>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256DA0E-1886-4A2A-878A-A820E399ACE5}" type="datetime1">
              <a:rPr lang="en-US" smtClean="0"/>
              <a:t>1/13/2021</a:t>
            </a:fld>
            <a:endParaRPr lang="en-US" dirty="0"/>
          </a:p>
        </p:txBody>
      </p:sp>
      <p:sp>
        <p:nvSpPr>
          <p:cNvPr id="4" name="Footer Placeholder 4"/>
          <p:cNvSpPr>
            <a:spLocks noGrp="1"/>
          </p:cNvSpPr>
          <p:nvPr>
            <p:ph type="ftr" sz="quarter" idx="11"/>
          </p:nvPr>
        </p:nvSpPr>
        <p:spPr/>
        <p:txBody>
          <a:bodyPr/>
          <a:lstStyle/>
          <a:p>
            <a:r>
              <a:rPr lang="en-US"/>
              <a:t>Asdfsdfsdfasd dsfasdf asdf asdfasdf fds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15" name="Picture 14"/>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2880095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Picture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4200"/>
            </a:lvl1pPr>
          </a:lstStyle>
          <a:p>
            <a:r>
              <a:rPr lang="en-US" dirty="0"/>
              <a:t>Click to edit master title style</a:t>
            </a:r>
          </a:p>
        </p:txBody>
      </p:sp>
      <p:sp>
        <p:nvSpPr>
          <p:cNvPr id="3" name="Text Placeholder 2"/>
          <p:cNvSpPr>
            <a:spLocks noGrp="1"/>
          </p:cNvSpPr>
          <p:nvPr>
            <p:ph type="body" idx="1" hasCustomPrompt="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hasCustomPrompt="1"/>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Text Placeholder 4"/>
          <p:cNvSpPr>
            <a:spLocks noGrp="1"/>
          </p:cNvSpPr>
          <p:nvPr>
            <p:ph type="body" sz="quarter" idx="3" hasCustomPrompt="1"/>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hasCustomPrompt="1"/>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4" name="Text Placeholder 4"/>
          <p:cNvSpPr>
            <a:spLocks noGrp="1"/>
          </p:cNvSpPr>
          <p:nvPr>
            <p:ph type="body" sz="quarter" idx="13" hasCustomPrompt="1"/>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hasCustomPrompt="1"/>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7E5952B-7C58-4DA6-8DCF-B18FD682AF8F}" type="datetime1">
              <a:rPr lang="en-US" smtClean="0"/>
              <a:t>1/13/2021</a:t>
            </a:fld>
            <a:endParaRPr lang="en-US" dirty="0"/>
          </a:p>
        </p:txBody>
      </p:sp>
      <p:sp>
        <p:nvSpPr>
          <p:cNvPr id="4" name="Footer Placeholder 4"/>
          <p:cNvSpPr>
            <a:spLocks noGrp="1"/>
          </p:cNvSpPr>
          <p:nvPr>
            <p:ph type="ftr" sz="quarter" idx="11"/>
          </p:nvPr>
        </p:nvSpPr>
        <p:spPr/>
        <p:txBody>
          <a:bodyPr/>
          <a:lstStyle/>
          <a:p>
            <a:r>
              <a:rPr lang="en-US"/>
              <a:t>Asdfsdfsdfasd dsfasdf asdf asdfasdf fds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17" name="Picture 16"/>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325778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6" y="2861733"/>
            <a:ext cx="8825657" cy="1915647"/>
          </a:xfrm>
        </p:spPr>
        <p:txBody>
          <a:bodyPr anchor="b"/>
          <a:lstStyle>
            <a:lvl1pPr algn="l">
              <a:defRPr sz="4000" b="0" cap="none"/>
            </a:lvl1pPr>
          </a:lstStyle>
          <a:p>
            <a:r>
              <a:rPr lang="en-US" dirty="0"/>
              <a:t>Click to edit section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163147" y="377616"/>
            <a:ext cx="1490869" cy="685800"/>
          </a:xfrm>
          <a:prstGeom prst="rect">
            <a:avLst/>
          </a:prstGeom>
        </p:spPr>
      </p:pic>
      <p:sp>
        <p:nvSpPr>
          <p:cNvPr id="9" name="Footer Placeholder 5"/>
          <p:cNvSpPr>
            <a:spLocks noGrp="1"/>
          </p:cNvSpPr>
          <p:nvPr>
            <p:ph type="ftr" sz="quarter" idx="11"/>
          </p:nvPr>
        </p:nvSpPr>
        <p:spPr>
          <a:xfrm rot="5400000">
            <a:off x="8951573" y="3225297"/>
            <a:ext cx="3859795" cy="304801"/>
          </a:xfrm>
        </p:spPr>
        <p:txBody>
          <a:bodyPr/>
          <a:lstStyle/>
          <a:p>
            <a:endParaRPr lang="en-US" dirty="0"/>
          </a:p>
        </p:txBody>
      </p:sp>
      <p:sp>
        <p:nvSpPr>
          <p:cNvPr id="10" name="TextBox 9"/>
          <p:cNvSpPr txBox="1"/>
          <p:nvPr userDrawn="1"/>
        </p:nvSpPr>
        <p:spPr>
          <a:xfrm>
            <a:off x="1154955" y="5919370"/>
            <a:ext cx="10035784" cy="784830"/>
          </a:xfrm>
          <a:prstGeom prst="rect">
            <a:avLst/>
          </a:prstGeom>
          <a:noFill/>
        </p:spPr>
        <p:txBody>
          <a:bodyPr wrap="square" rtlCol="0">
            <a:spAutoFit/>
          </a:bodyPr>
          <a:lstStyle/>
          <a:p>
            <a:pPr algn="just"/>
            <a:r>
              <a:rPr lang="en-US" sz="900" b="1" dirty="0"/>
              <a:t>This information is being provided by the Land Title Association of Mississippi (“LTAMS”) for educational and reference purposes only, and is not intended to represent the only approach to any particular issue. This information should not be construed as legal, financial or business advice from or on behalf of LTAMS, and users should consult their own legal counsel and subject-matter experts to ensure that any policies adopted or actions taken meet the requirements unique to their company.</a:t>
            </a:r>
          </a:p>
          <a:p>
            <a:pPr algn="just"/>
            <a:endParaRPr lang="en-US" sz="900" b="1" dirty="0"/>
          </a:p>
          <a:p>
            <a:pPr marL="0" marR="0" lvl="0" indent="0" algn="just" defTabSz="457200" rtl="0" eaLnBrk="1" fontAlgn="auto" latinLnBrk="0" hangingPunct="1">
              <a:lnSpc>
                <a:spcPct val="100000"/>
              </a:lnSpc>
              <a:spcBef>
                <a:spcPts val="0"/>
              </a:spcBef>
              <a:spcAft>
                <a:spcPts val="0"/>
              </a:spcAft>
              <a:buClrTx/>
              <a:buSzTx/>
              <a:buFontTx/>
              <a:buNone/>
              <a:tabLst/>
              <a:defRPr/>
            </a:pPr>
            <a:r>
              <a:rPr lang="en-US" sz="900" b="1" dirty="0"/>
              <a:t>® 2021 Land Title Association of Mississippi.                                                          											Rev 010121</a:t>
            </a:r>
          </a:p>
        </p:txBody>
      </p:sp>
    </p:spTree>
    <p:extLst>
      <p:ext uri="{BB962C8B-B14F-4D97-AF65-F5344CB8AC3E}">
        <p14:creationId xmlns:p14="http://schemas.microsoft.com/office/powerpoint/2010/main" val="880584200"/>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Content Placeholder 2"/>
          <p:cNvSpPr>
            <a:spLocks noGrp="1"/>
          </p:cNvSpPr>
          <p:nvPr>
            <p:ph idx="1" hasCustomPrompt="1"/>
          </p:nvPr>
        </p:nvSpPr>
        <p:spPr/>
        <p:txBody>
          <a:bodyPr/>
          <a:lstStyle>
            <a:lvl1pPr marL="342900" indent="-342900">
              <a:buClr>
                <a:srgbClr val="FFC000"/>
              </a:buClr>
              <a:buFont typeface="Arial" panose="020B0604020202020204" pitchFamily="34" charset="0"/>
              <a:buChar char="•"/>
              <a:defRPr/>
            </a:lvl1pPr>
            <a:lvl2pPr marL="742950" indent="-285750">
              <a:buClr>
                <a:srgbClr val="FFC000"/>
              </a:buClr>
              <a:buFont typeface="Arial" panose="020B0604020202020204" pitchFamily="34" charset="0"/>
              <a:buChar char="•"/>
              <a:defRPr sz="2600"/>
            </a:lvl2pPr>
            <a:lvl3pPr marL="1143000" indent="-228600">
              <a:buClr>
                <a:srgbClr val="FFC000"/>
              </a:buClr>
              <a:buFont typeface="Arial" panose="020B0604020202020204" pitchFamily="34" charset="0"/>
              <a:buChar char="•"/>
              <a:defRPr sz="2200"/>
            </a:lvl3pPr>
            <a:lvl4pPr marL="1600200" indent="-228600">
              <a:buClr>
                <a:srgbClr val="FFC000"/>
              </a:buClr>
              <a:buFont typeface="Arial" panose="020B0604020202020204" pitchFamily="34" charset="0"/>
              <a:buChar char="•"/>
              <a:defRPr sz="1800"/>
            </a:lvl4pPr>
            <a:lvl5pPr marL="2057400" indent="-228600">
              <a:buClr>
                <a:srgbClr val="FFC000"/>
              </a:buClr>
              <a:buFont typeface="Arial" panose="020B0604020202020204" pitchFamily="34" charset="0"/>
              <a:buChar char="•"/>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749D2EFA-3C38-4B94-8238-050B9131B492}" type="datetime1">
              <a:rPr lang="en-US" smtClean="0"/>
              <a:t>1/13/2021</a:t>
            </a:fld>
            <a:endParaRPr lang="en-US" dirty="0"/>
          </a:p>
        </p:txBody>
      </p:sp>
      <p:sp>
        <p:nvSpPr>
          <p:cNvPr id="5" name="Footer Placeholder 4"/>
          <p:cNvSpPr>
            <a:spLocks noGrp="1"/>
          </p:cNvSpPr>
          <p:nvPr>
            <p:ph type="ftr" sz="quarter" idx="11"/>
          </p:nvPr>
        </p:nvSpPr>
        <p:spPr/>
        <p:txBody>
          <a:bodyPr/>
          <a:lstStyle/>
          <a:p>
            <a:r>
              <a:rPr lang="en-US"/>
              <a:t>Asdfsdfsdfasd dsfasdf asdf asdfasdf fds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pic>
        <p:nvPicPr>
          <p:cNvPr id="9" name="Picture 8"/>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999065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Content Placeholder 2"/>
          <p:cNvSpPr>
            <a:spLocks noGrp="1"/>
          </p:cNvSpPr>
          <p:nvPr>
            <p:ph sz="half" idx="1" hasCustomPrompt="1"/>
          </p:nvPr>
        </p:nvSpPr>
        <p:spPr>
          <a:xfrm>
            <a:off x="1103312" y="2060575"/>
            <a:ext cx="4396339" cy="4195763"/>
          </a:xfrm>
        </p:spPr>
        <p:txBody>
          <a:bodyPr>
            <a:normAutofit/>
          </a:bodyPr>
          <a:lstStyle>
            <a:lvl1pPr>
              <a:defRPr sz="2600"/>
            </a:lvl1pPr>
            <a:lvl2pPr>
              <a:defRPr sz="2200"/>
            </a:lvl2pPr>
            <a:lvl3pPr>
              <a:defRPr sz="1800"/>
            </a:lvl3pPr>
            <a:lvl4pPr>
              <a:defRPr sz="1400"/>
            </a:lvl4pPr>
            <a:lvl5pPr>
              <a:defRPr sz="1200"/>
            </a:lvl5pPr>
            <a:lvl6pPr>
              <a:defRPr sz="1200"/>
            </a:lvl6pPr>
            <a:lvl7pPr>
              <a:defRPr sz="1200"/>
            </a:lvl7pPr>
            <a:lvl8pPr>
              <a:defRPr sz="1200"/>
            </a:lvl8pPr>
            <a:lvl9pPr>
              <a:defRPr sz="1200"/>
            </a:lvl9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hasCustomPrompt="1"/>
          </p:nvPr>
        </p:nvSpPr>
        <p:spPr>
          <a:xfrm>
            <a:off x="5654493" y="2056092"/>
            <a:ext cx="4396341" cy="4200245"/>
          </a:xfrm>
        </p:spPr>
        <p:txBody>
          <a:bodyPr>
            <a:normAutofit/>
          </a:bodyPr>
          <a:lstStyle>
            <a:lvl1pPr>
              <a:defRPr sz="2600"/>
            </a:lvl1pPr>
            <a:lvl2pPr>
              <a:defRPr sz="2200"/>
            </a:lvl2pPr>
            <a:lvl3pPr>
              <a:defRPr sz="1800"/>
            </a:lvl3pPr>
            <a:lvl4pPr>
              <a:defRPr sz="1400"/>
            </a:lvl4pPr>
            <a:lvl5pPr>
              <a:defRPr sz="1200"/>
            </a:lvl5pPr>
            <a:lvl6pPr>
              <a:defRPr sz="1200"/>
            </a:lvl6pPr>
            <a:lvl7pPr>
              <a:defRPr sz="1200"/>
            </a:lvl7pPr>
            <a:lvl8pPr>
              <a:defRPr sz="1200"/>
            </a:lvl8pPr>
            <a:lvl9pPr>
              <a:defRPr sz="1200"/>
            </a:lvl9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D6E7A4DF-D5A2-40A4-98CF-A4C9CF046182}" type="datetime1">
              <a:rPr lang="en-US" smtClean="0"/>
              <a:t>1/13/2021</a:t>
            </a:fld>
            <a:endParaRPr lang="en-US" dirty="0"/>
          </a:p>
        </p:txBody>
      </p:sp>
      <p:sp>
        <p:nvSpPr>
          <p:cNvPr id="6" name="Footer Placeholder 5"/>
          <p:cNvSpPr>
            <a:spLocks noGrp="1"/>
          </p:cNvSpPr>
          <p:nvPr>
            <p:ph type="ftr" sz="quarter" idx="11"/>
          </p:nvPr>
        </p:nvSpPr>
        <p:spPr/>
        <p:txBody>
          <a:bodyPr/>
          <a:lstStyle/>
          <a:p>
            <a:r>
              <a:rPr lang="en-US"/>
              <a:t>Asdfsdfsdfasd dsfasdf asdf asdfasdf fds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332264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 name="Text Placeholder 2"/>
          <p:cNvSpPr>
            <a:spLocks noGrp="1"/>
          </p:cNvSpPr>
          <p:nvPr>
            <p:ph type="body" idx="1" hasCustomPrompt="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hasCustomPrompt="1"/>
          </p:nvPr>
        </p:nvSpPr>
        <p:spPr>
          <a:xfrm>
            <a:off x="1103312" y="2514600"/>
            <a:ext cx="4396339" cy="3741738"/>
          </a:xfrm>
        </p:spPr>
        <p:txBody>
          <a:bodyPr>
            <a:normAutofit/>
          </a:bodyPr>
          <a:lstStyle>
            <a:lvl1pPr>
              <a:defRPr sz="2600"/>
            </a:lvl1pPr>
            <a:lvl2pPr>
              <a:defRPr sz="2200"/>
            </a:lvl2pPr>
            <a:lvl3pPr>
              <a:defRPr sz="1800"/>
            </a:lvl3pPr>
            <a:lvl4pPr>
              <a:defRPr sz="1400"/>
            </a:lvl4pPr>
            <a:lvl5pPr>
              <a:defRPr sz="1200"/>
            </a:lvl5pPr>
            <a:lvl6pPr>
              <a:defRPr sz="1200"/>
            </a:lvl6pPr>
            <a:lvl7pPr>
              <a:defRPr sz="1200"/>
            </a:lvl7pPr>
            <a:lvl8pPr>
              <a:defRPr sz="1200"/>
            </a:lvl8pPr>
            <a:lvl9pPr>
              <a:defRPr sz="1200"/>
            </a:lvl9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hasCustomPrompt="1"/>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hasCustomPrompt="1"/>
          </p:nvPr>
        </p:nvSpPr>
        <p:spPr>
          <a:xfrm>
            <a:off x="5654495" y="2514600"/>
            <a:ext cx="4396339" cy="3741738"/>
          </a:xfrm>
        </p:spPr>
        <p:txBody>
          <a:bodyPr>
            <a:normAutofit/>
          </a:bodyPr>
          <a:lstStyle>
            <a:lvl1pPr>
              <a:defRPr sz="2600"/>
            </a:lvl1pPr>
            <a:lvl2pPr>
              <a:defRPr sz="2200"/>
            </a:lvl2pPr>
            <a:lvl3pPr>
              <a:defRPr sz="1800"/>
            </a:lvl3pPr>
            <a:lvl4pPr>
              <a:defRPr sz="1400"/>
            </a:lvl4pPr>
            <a:lvl5pPr>
              <a:defRPr sz="1200"/>
            </a:lvl5pPr>
            <a:lvl6pPr>
              <a:defRPr sz="1200"/>
            </a:lvl6pPr>
            <a:lvl7pPr>
              <a:defRPr sz="1200"/>
            </a:lvl7pPr>
            <a:lvl8pPr>
              <a:defRPr sz="1200"/>
            </a:lvl8pPr>
            <a:lvl9pPr>
              <a:defRPr sz="1200"/>
            </a:lvl9pPr>
          </a:lstStyle>
          <a:p>
            <a:pPr lvl="0"/>
            <a:r>
              <a:rPr lang="en-US" dirty="0"/>
              <a:t>First level</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C8EE2955-358F-4709-BD38-5F10E91E3D5D}" type="datetime1">
              <a:rPr lang="en-US" smtClean="0"/>
              <a:t>1/13/2021</a:t>
            </a:fld>
            <a:endParaRPr lang="en-US" dirty="0"/>
          </a:p>
        </p:txBody>
      </p:sp>
      <p:sp>
        <p:nvSpPr>
          <p:cNvPr id="8" name="Footer Placeholder 7"/>
          <p:cNvSpPr>
            <a:spLocks noGrp="1"/>
          </p:cNvSpPr>
          <p:nvPr>
            <p:ph type="ftr" sz="quarter" idx="11"/>
          </p:nvPr>
        </p:nvSpPr>
        <p:spPr/>
        <p:txBody>
          <a:bodyPr/>
          <a:lstStyle/>
          <a:p>
            <a:r>
              <a:rPr lang="en-US"/>
              <a:t>Asdfsdfsdfasd dsfasdf asdf asdfasdf fds</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pic>
        <p:nvPicPr>
          <p:cNvPr id="10" name="Picture 9"/>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1845679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08A2AF9-D9C6-4D7C-96AF-8ACD3E1C1440}" type="datetime1">
              <a:rPr lang="en-US" smtClean="0"/>
              <a:t>1/13/2021</a:t>
            </a:fld>
            <a:endParaRPr lang="en-US" dirty="0"/>
          </a:p>
        </p:txBody>
      </p:sp>
      <p:sp>
        <p:nvSpPr>
          <p:cNvPr id="5" name="Footer Placeholder 2"/>
          <p:cNvSpPr>
            <a:spLocks noGrp="1"/>
          </p:cNvSpPr>
          <p:nvPr>
            <p:ph type="ftr" sz="quarter" idx="11"/>
          </p:nvPr>
        </p:nvSpPr>
        <p:spPr/>
        <p:txBody>
          <a:bodyPr/>
          <a:lstStyle/>
          <a:p>
            <a:r>
              <a:rPr lang="en-US"/>
              <a:t>Asdfsdfsdfasd dsfasdf asdf asdfasdf fds</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142560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hasCustomPrompt="1"/>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7" name="Date Placeholder 4"/>
          <p:cNvSpPr>
            <a:spLocks noGrp="1"/>
          </p:cNvSpPr>
          <p:nvPr>
            <p:ph type="dt" sz="half" idx="10"/>
          </p:nvPr>
        </p:nvSpPr>
        <p:spPr/>
        <p:txBody>
          <a:bodyPr/>
          <a:lstStyle/>
          <a:p>
            <a:fld id="{47A777F2-95DD-486E-8F43-491F5BE59BFF}" type="datetime1">
              <a:rPr lang="en-US" smtClean="0"/>
              <a:t>1/13/2021</a:t>
            </a:fld>
            <a:endParaRPr lang="en-US" dirty="0"/>
          </a:p>
        </p:txBody>
      </p:sp>
      <p:sp>
        <p:nvSpPr>
          <p:cNvPr id="5" name="Footer Placeholder 5"/>
          <p:cNvSpPr>
            <a:spLocks noGrp="1"/>
          </p:cNvSpPr>
          <p:nvPr>
            <p:ph type="ftr" sz="quarter" idx="11"/>
          </p:nvPr>
        </p:nvSpPr>
        <p:spPr/>
        <p:txBody>
          <a:bodyPr/>
          <a:lstStyle/>
          <a:p>
            <a:r>
              <a:rPr lang="en-US"/>
              <a:t>Asdfsdfsdfasd dsfasdf asdf asdfasdf fds</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186542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hasCustomPrompt="1"/>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9ADD8E48-A7EB-42C1-8DCC-1391E2FD64F6}" type="datetime1">
              <a:rPr lang="en-US" smtClean="0"/>
              <a:t>1/13/2021</a:t>
            </a:fld>
            <a:endParaRPr lang="en-US" dirty="0"/>
          </a:p>
        </p:txBody>
      </p:sp>
      <p:sp>
        <p:nvSpPr>
          <p:cNvPr id="6" name="Footer Placeholder 5"/>
          <p:cNvSpPr>
            <a:spLocks noGrp="1"/>
          </p:cNvSpPr>
          <p:nvPr>
            <p:ph type="ftr" sz="quarter" idx="11"/>
          </p:nvPr>
        </p:nvSpPr>
        <p:spPr/>
        <p:txBody>
          <a:bodyPr/>
          <a:lstStyle/>
          <a:p>
            <a:r>
              <a:rPr lang="en-US"/>
              <a:t>Asdfsdfsdfasd dsfasdf asdf asdfasdf fds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590620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922B3A4-795E-4B19-B605-15CB4EC2D8C0}" type="datetime1">
              <a:rPr lang="en-US" smtClean="0"/>
              <a:t>1/13/2021</a:t>
            </a:fld>
            <a:endParaRPr lang="en-US" dirty="0"/>
          </a:p>
        </p:txBody>
      </p:sp>
      <p:sp>
        <p:nvSpPr>
          <p:cNvPr id="6" name="Footer Placeholder 5"/>
          <p:cNvSpPr>
            <a:spLocks noGrp="1"/>
          </p:cNvSpPr>
          <p:nvPr>
            <p:ph type="ftr" sz="quarter" idx="11"/>
          </p:nvPr>
        </p:nvSpPr>
        <p:spPr/>
        <p:txBody>
          <a:bodyPr/>
          <a:lstStyle/>
          <a:p>
            <a:r>
              <a:rPr lang="en-US"/>
              <a:t>Asdfsdfsdfasd dsfasdf asdf asdfasdf fds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0360732" y="5905499"/>
            <a:ext cx="1490869" cy="685800"/>
          </a:xfrm>
          <a:prstGeom prst="rect">
            <a:avLst/>
          </a:prstGeom>
        </p:spPr>
      </p:pic>
    </p:spTree>
    <p:extLst>
      <p:ext uri="{BB962C8B-B14F-4D97-AF65-F5344CB8AC3E}">
        <p14:creationId xmlns:p14="http://schemas.microsoft.com/office/powerpoint/2010/main" val="3088096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6">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17">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18">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19">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0585DE1-EAF3-4363-A06B-E4F46DDC5FE5}" type="datetime1">
              <a:rPr lang="en-US" smtClean="0"/>
              <a:t>1/13/2021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Asdfsdfsdfasd dsfasdf asdf asdfasdf fds</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550424332"/>
      </p:ext>
    </p:extLst>
  </p:cSld>
  <p:clrMap bg1="dk1" tx1="lt1" bg2="dk2" tx2="lt2" accent1="accent1" accent2="accent2" accent3="accent3" accent4="accent4" accent5="accent5" accent6="accent6" hlink="hlink" folHlink="folHlink"/>
  <p:sldLayoutIdLst>
    <p:sldLayoutId id="2147483720" r:id="rId1"/>
    <p:sldLayoutId id="2147483722" r:id="rId2"/>
    <p:sldLayoutId id="2147483721" r:id="rId3"/>
    <p:sldLayoutId id="2147483723" r:id="rId4"/>
    <p:sldLayoutId id="2147483724"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rgbClr val="FFC000"/>
        </a:buClr>
        <a:buSzPct val="100000"/>
        <a:buFont typeface="Wingdings" panose="05000000000000000000" pitchFamily="2" charset="2"/>
        <a:buChar char="§"/>
        <a:defRPr sz="3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rgbClr val="FFC000"/>
        </a:buClr>
        <a:buSzPct val="100000"/>
        <a:buFont typeface="Wingdings" panose="05000000000000000000" pitchFamily="2"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rgbClr val="FFC000"/>
        </a:buClr>
        <a:buSzPct val="100000"/>
        <a:buFont typeface="Wingdings" panose="05000000000000000000" pitchFamily="2"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rgbClr val="FFC000"/>
        </a:buClr>
        <a:buSzPct val="100000"/>
        <a:buFont typeface="Wingdings" panose="05000000000000000000" pitchFamily="2"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rgbClr val="FFC000"/>
        </a:buClr>
        <a:buSzPct val="100000"/>
        <a:buFont typeface="Wingdings" panose="05000000000000000000" pitchFamily="2"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admin@ltams.org"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Course Title</a:t>
            </a:r>
          </a:p>
        </p:txBody>
      </p:sp>
      <p:sp>
        <p:nvSpPr>
          <p:cNvPr id="3" name="Subtitle 2"/>
          <p:cNvSpPr>
            <a:spLocks noGrp="1"/>
          </p:cNvSpPr>
          <p:nvPr>
            <p:ph type="subTitle" idx="1"/>
          </p:nvPr>
        </p:nvSpPr>
        <p:spPr/>
        <p:txBody>
          <a:bodyPr/>
          <a:lstStyle/>
          <a:p>
            <a:r>
              <a:rPr lang="en-US" b="1" dirty="0"/>
              <a:t>Course Subtitle</a:t>
            </a:r>
          </a:p>
        </p:txBody>
      </p:sp>
    </p:spTree>
    <p:extLst>
      <p:ext uri="{BB962C8B-B14F-4D97-AF65-F5344CB8AC3E}">
        <p14:creationId xmlns:p14="http://schemas.microsoft.com/office/powerpoint/2010/main" val="3473641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819726"/>
          </a:xfrm>
        </p:spPr>
        <p:txBody>
          <a:bodyPr/>
          <a:lstStyle/>
          <a:p>
            <a:r>
              <a:rPr lang="en-US" dirty="0"/>
              <a:t>Speaker’s Name</a:t>
            </a:r>
          </a:p>
        </p:txBody>
      </p:sp>
      <p:sp>
        <p:nvSpPr>
          <p:cNvPr id="3" name="Text Placeholder 2"/>
          <p:cNvSpPr>
            <a:spLocks noGrp="1"/>
          </p:cNvSpPr>
          <p:nvPr>
            <p:ph type="body" idx="1"/>
          </p:nvPr>
        </p:nvSpPr>
        <p:spPr>
          <a:xfrm>
            <a:off x="1154954" y="3943927"/>
            <a:ext cx="8825659" cy="1693854"/>
          </a:xfrm>
        </p:spPr>
        <p:txBody>
          <a:bodyPr/>
          <a:lstStyle/>
          <a:p>
            <a:r>
              <a:rPr lang="en-US" i="1" dirty="0"/>
              <a:t>Title</a:t>
            </a:r>
          </a:p>
          <a:p>
            <a:r>
              <a:rPr lang="en-US" b="1" dirty="0"/>
              <a:t>Company Name</a:t>
            </a:r>
          </a:p>
          <a:p>
            <a:r>
              <a:rPr lang="en-US" dirty="0"/>
              <a:t>Phone: 	777-777-7777</a:t>
            </a:r>
          </a:p>
          <a:p>
            <a:r>
              <a:rPr lang="en-US" dirty="0"/>
              <a:t>Email: 	name@url.com</a:t>
            </a:r>
          </a:p>
        </p:txBody>
      </p:sp>
      <p:sp>
        <p:nvSpPr>
          <p:cNvPr id="4" name="Slide Number Placeholder 3"/>
          <p:cNvSpPr>
            <a:spLocks noGrp="1"/>
          </p:cNvSpPr>
          <p:nvPr>
            <p:ph type="sldNum" sz="quarter" idx="12"/>
          </p:nvPr>
        </p:nvSpPr>
        <p:spPr/>
        <p:txBody>
          <a:bodyPr/>
          <a:lstStyle/>
          <a:p>
            <a:fld id="{D57F1E4F-1CFF-5643-939E-02111984F565}" type="slidenum">
              <a:rPr lang="en-US" smtClean="0"/>
              <a:t>2</a:t>
            </a:fld>
            <a:endParaRPr lang="en-US" dirty="0"/>
          </a:p>
        </p:txBody>
      </p:sp>
    </p:spTree>
    <p:extLst>
      <p:ext uri="{BB962C8B-B14F-4D97-AF65-F5344CB8AC3E}">
        <p14:creationId xmlns:p14="http://schemas.microsoft.com/office/powerpoint/2010/main" val="216838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Thank you to our generous sponsor</a:t>
            </a:r>
          </a:p>
        </p:txBody>
      </p:sp>
      <p:sp>
        <p:nvSpPr>
          <p:cNvPr id="4" name="Text Placeholder 3"/>
          <p:cNvSpPr>
            <a:spLocks noGrp="1"/>
          </p:cNvSpPr>
          <p:nvPr>
            <p:ph type="body" sz="half" idx="2"/>
          </p:nvPr>
        </p:nvSpPr>
        <p:spPr/>
        <p:txBody>
          <a:bodyPr/>
          <a:lstStyle/>
          <a:p>
            <a:r>
              <a:rPr lang="en-US" dirty="0"/>
              <a:t>Interested in sponsoring a webinar, seminar or the annual conference? Contact </a:t>
            </a:r>
            <a:r>
              <a:rPr lang="en-US" dirty="0">
                <a:hlinkClick r:id="rId2"/>
              </a:rPr>
              <a:t>admin@ltams.org</a:t>
            </a:r>
            <a:r>
              <a:rPr lang="en-US" dirty="0"/>
              <a:t> for more information.</a:t>
            </a:r>
          </a:p>
        </p:txBody>
      </p:sp>
      <p:sp>
        <p:nvSpPr>
          <p:cNvPr id="5" name="Slide Number Placeholder 4"/>
          <p:cNvSpPr>
            <a:spLocks noGrp="1"/>
          </p:cNvSpPr>
          <p:nvPr>
            <p:ph type="sldNum" sz="quarter" idx="12"/>
          </p:nvPr>
        </p:nvSpPr>
        <p:spPr/>
        <p:txBody>
          <a:bodyPr/>
          <a:lstStyle/>
          <a:p>
            <a:fld id="{D57F1E4F-1CFF-5643-939E-02111984F565}" type="slidenum">
              <a:rPr lang="en-US" smtClean="0"/>
              <a:t>3</a:t>
            </a:fld>
            <a:endParaRPr lang="en-US" dirty="0"/>
          </a:p>
        </p:txBody>
      </p:sp>
      <p:pic>
        <p:nvPicPr>
          <p:cNvPr id="13" name="Picture 12">
            <a:extLst>
              <a:ext uri="{FF2B5EF4-FFF2-40B4-BE49-F238E27FC236}">
                <a16:creationId xmlns:a16="http://schemas.microsoft.com/office/drawing/2014/main" id="{F99BA6AE-7E2C-4724-9C3E-DE1712EB51DB}"/>
              </a:ext>
            </a:extLst>
          </p:cNvPr>
          <p:cNvPicPr>
            <a:picLocks noChangeAspect="1"/>
          </p:cNvPicPr>
          <p:nvPr/>
        </p:nvPicPr>
        <p:blipFill>
          <a:blip r:embed="rId3"/>
          <a:stretch>
            <a:fillRect/>
          </a:stretch>
        </p:blipFill>
        <p:spPr>
          <a:xfrm>
            <a:off x="4411548" y="2185046"/>
            <a:ext cx="3368902" cy="1443815"/>
          </a:xfrm>
          <a:prstGeom prst="rect">
            <a:avLst/>
          </a:prstGeom>
          <a:ln>
            <a:solidFill>
              <a:schemeClr val="accent1"/>
            </a:solidFill>
          </a:ln>
        </p:spPr>
      </p:pic>
    </p:spTree>
    <p:extLst>
      <p:ext uri="{BB962C8B-B14F-4D97-AF65-F5344CB8AC3E}">
        <p14:creationId xmlns:p14="http://schemas.microsoft.com/office/powerpoint/2010/main" val="214627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to be Covered</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4</a:t>
            </a:fld>
            <a:endParaRPr lang="en-US" dirty="0"/>
          </a:p>
        </p:txBody>
      </p:sp>
    </p:spTree>
    <p:extLst>
      <p:ext uri="{BB962C8B-B14F-4D97-AF65-F5344CB8AC3E}">
        <p14:creationId xmlns:p14="http://schemas.microsoft.com/office/powerpoint/2010/main" val="720780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Title</a:t>
            </a:r>
          </a:p>
        </p:txBody>
      </p:sp>
      <p:sp>
        <p:nvSpPr>
          <p:cNvPr id="3" name="Text Placeholder 2"/>
          <p:cNvSpPr>
            <a:spLocks noGrp="1"/>
          </p:cNvSpPr>
          <p:nvPr>
            <p:ph type="body" idx="1"/>
          </p:nvPr>
        </p:nvSpPr>
        <p:spPr/>
        <p:txBody>
          <a:bodyPr/>
          <a:lstStyle/>
          <a:p>
            <a:r>
              <a:rPr lang="en-US" dirty="0"/>
              <a:t>Section Subtitle</a:t>
            </a:r>
          </a:p>
        </p:txBody>
      </p:sp>
      <p:sp>
        <p:nvSpPr>
          <p:cNvPr id="6" name="Slide Number Placeholder 5"/>
          <p:cNvSpPr>
            <a:spLocks noGrp="1"/>
          </p:cNvSpPr>
          <p:nvPr>
            <p:ph type="sldNum" sz="quarter" idx="12"/>
          </p:nvPr>
        </p:nvSpPr>
        <p:spPr/>
        <p:txBody>
          <a:bodyPr/>
          <a:lstStyle/>
          <a:p>
            <a:fld id="{D57F1E4F-1CFF-5643-939E-02111984F565}" type="slidenum">
              <a:rPr lang="en-US" smtClean="0"/>
              <a:t>5</a:t>
            </a:fld>
            <a:endParaRPr lang="en-US" dirty="0"/>
          </a:p>
        </p:txBody>
      </p:sp>
    </p:spTree>
    <p:extLst>
      <p:ext uri="{BB962C8B-B14F-4D97-AF65-F5344CB8AC3E}">
        <p14:creationId xmlns:p14="http://schemas.microsoft.com/office/powerpoint/2010/main" val="276403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Heading</a:t>
            </a:r>
          </a:p>
        </p:txBody>
      </p:sp>
      <p:sp>
        <p:nvSpPr>
          <p:cNvPr id="3" name="Content Placeholder 2"/>
          <p:cNvSpPr>
            <a:spLocks noGrp="1"/>
          </p:cNvSpPr>
          <p:nvPr>
            <p:ph idx="1"/>
          </p:nvPr>
        </p:nvSpPr>
        <p:spPr/>
        <p:txBody>
          <a:bodyPr/>
          <a:lstStyle/>
          <a:p>
            <a:r>
              <a:rPr lang="en-US" dirty="0"/>
              <a:t>Text</a:t>
            </a:r>
          </a:p>
        </p:txBody>
      </p:sp>
      <p:sp>
        <p:nvSpPr>
          <p:cNvPr id="6" name="Slide Number Placeholder 5"/>
          <p:cNvSpPr>
            <a:spLocks noGrp="1"/>
          </p:cNvSpPr>
          <p:nvPr>
            <p:ph type="sldNum" sz="quarter" idx="12"/>
          </p:nvPr>
        </p:nvSpPr>
        <p:spPr/>
        <p:txBody>
          <a:bodyPr/>
          <a:lstStyle/>
          <a:p>
            <a:fld id="{D57F1E4F-1CFF-5643-939E-02111984F565}" type="slidenum">
              <a:rPr lang="en-US" smtClean="0"/>
              <a:t>6</a:t>
            </a:fld>
            <a:endParaRPr lang="en-US" dirty="0"/>
          </a:p>
        </p:txBody>
      </p:sp>
    </p:spTree>
    <p:extLst>
      <p:ext uri="{BB962C8B-B14F-4D97-AF65-F5344CB8AC3E}">
        <p14:creationId xmlns:p14="http://schemas.microsoft.com/office/powerpoint/2010/main" val="408567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ormAutofit/>
          </a:bodyPr>
          <a:lstStyle/>
          <a:p>
            <a:r>
              <a:rPr lang="en-US" sz="2800" dirty="0"/>
              <a:t>Have Questions?</a:t>
            </a:r>
          </a:p>
        </p:txBody>
      </p:sp>
      <p:sp>
        <p:nvSpPr>
          <p:cNvPr id="4" name="Text Placeholder 3"/>
          <p:cNvSpPr>
            <a:spLocks noGrp="1"/>
          </p:cNvSpPr>
          <p:nvPr>
            <p:ph type="body" sz="half" idx="2"/>
          </p:nvPr>
        </p:nvSpPr>
        <p:spPr>
          <a:xfrm>
            <a:off x="1154956" y="5367325"/>
            <a:ext cx="8825656" cy="493712"/>
          </a:xfrm>
        </p:spPr>
        <p:txBody>
          <a:bodyPr>
            <a:normAutofit/>
          </a:bodyPr>
          <a:lstStyle/>
          <a:p>
            <a:r>
              <a:rPr lang="en-US" sz="2000" dirty="0"/>
              <a:t>Send [Speaker Name] an email at [Email Address].</a:t>
            </a:r>
          </a:p>
        </p:txBody>
      </p:sp>
      <p:sp>
        <p:nvSpPr>
          <p:cNvPr id="5" name="Slide Number Placeholder 4"/>
          <p:cNvSpPr>
            <a:spLocks noGrp="1"/>
          </p:cNvSpPr>
          <p:nvPr>
            <p:ph type="sldNum" sz="quarter" idx="12"/>
          </p:nvPr>
        </p:nvSpPr>
        <p:spPr/>
        <p:txBody>
          <a:bodyPr/>
          <a:lstStyle/>
          <a:p>
            <a:fld id="{D57F1E4F-1CFF-5643-939E-02111984F565}" type="slidenum">
              <a:rPr lang="en-US" smtClean="0"/>
              <a:t>7</a:t>
            </a:fld>
            <a:endParaRPr lang="en-US" dirty="0"/>
          </a:p>
        </p:txBody>
      </p:sp>
      <p:sp>
        <p:nvSpPr>
          <p:cNvPr id="6" name="TextBox 5"/>
          <p:cNvSpPr txBox="1"/>
          <p:nvPr/>
        </p:nvSpPr>
        <p:spPr>
          <a:xfrm>
            <a:off x="1154956" y="1630154"/>
            <a:ext cx="9301477" cy="3046988"/>
          </a:xfrm>
          <a:prstGeom prst="rect">
            <a:avLst/>
          </a:prstGeom>
          <a:noFill/>
        </p:spPr>
        <p:txBody>
          <a:bodyPr wrap="square" rtlCol="0">
            <a:spAutoFit/>
          </a:bodyPr>
          <a:lstStyle/>
          <a:p>
            <a:pPr algn="ctr"/>
            <a:r>
              <a:rPr lang="en-US" sz="9600" b="1" dirty="0">
                <a:solidFill>
                  <a:srgbClr val="F1B500"/>
                </a:solidFill>
                <a:latin typeface="Ink Free" panose="03080402000500000000" pitchFamily="66" charset="0"/>
              </a:rPr>
              <a:t>THANK </a:t>
            </a:r>
          </a:p>
          <a:p>
            <a:pPr algn="ctr"/>
            <a:r>
              <a:rPr lang="en-US" sz="9600" b="1" dirty="0">
                <a:solidFill>
                  <a:srgbClr val="F1B500"/>
                </a:solidFill>
                <a:latin typeface="Ink Free" panose="03080402000500000000" pitchFamily="66" charset="0"/>
              </a:rPr>
              <a:t>YOU!</a:t>
            </a:r>
          </a:p>
        </p:txBody>
      </p:sp>
    </p:spTree>
    <p:extLst>
      <p:ext uri="{BB962C8B-B14F-4D97-AF65-F5344CB8AC3E}">
        <p14:creationId xmlns:p14="http://schemas.microsoft.com/office/powerpoint/2010/main" val="1957641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Custom 1">
      <a:dk1>
        <a:srgbClr val="F9B500"/>
      </a:dk1>
      <a:lt1>
        <a:srgbClr val="FFFFFF"/>
      </a:lt1>
      <a:dk2>
        <a:srgbClr val="575757"/>
      </a:dk2>
      <a:lt2>
        <a:srgbClr val="F9B500"/>
      </a:lt2>
      <a:accent1>
        <a:srgbClr val="F9B500"/>
      </a:accent1>
      <a:accent2>
        <a:srgbClr val="F83631"/>
      </a:accent2>
      <a:accent3>
        <a:srgbClr val="29D145"/>
      </a:accent3>
      <a:accent4>
        <a:srgbClr val="F86E19"/>
      </a:accent4>
      <a:accent5>
        <a:srgbClr val="29D1D1"/>
      </a:accent5>
      <a:accent6>
        <a:srgbClr val="008ED1"/>
      </a:accent6>
      <a:hlink>
        <a:srgbClr val="FFFFFF"/>
      </a:hlink>
      <a:folHlink>
        <a:srgbClr val="878787"/>
      </a:folHlink>
    </a:clrScheme>
    <a:fontScheme name="LTAMS">
      <a:majorFont>
        <a:latin typeface="roboto slab bold"/>
        <a:ea typeface=""/>
        <a:cs typeface=""/>
      </a:majorFont>
      <a:minorFont>
        <a:latin typeface="Roboto"/>
        <a:ea typeface=""/>
        <a:cs typeface=""/>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292</TotalTime>
  <Words>84</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Ink Free</vt:lpstr>
      <vt:lpstr>Roboto</vt:lpstr>
      <vt:lpstr>roboto slab bold</vt:lpstr>
      <vt:lpstr>Wingdings</vt:lpstr>
      <vt:lpstr>Wingdings 3</vt:lpstr>
      <vt:lpstr>Ion</vt:lpstr>
      <vt:lpstr>Course Title</vt:lpstr>
      <vt:lpstr>Speaker’s Name</vt:lpstr>
      <vt:lpstr>Thank you to our generous sponsor</vt:lpstr>
      <vt:lpstr>Topics to be Covered</vt:lpstr>
      <vt:lpstr>Section Title</vt:lpstr>
      <vt:lpstr>First Heading</vt:lpstr>
      <vt:lpstr>Have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Farmer</dc:creator>
  <cp:lastModifiedBy>Ken Farmer</cp:lastModifiedBy>
  <cp:revision>24</cp:revision>
  <dcterms:created xsi:type="dcterms:W3CDTF">2018-09-27T02:58:06Z</dcterms:created>
  <dcterms:modified xsi:type="dcterms:W3CDTF">2021-01-13T18:01:48Z</dcterms:modified>
</cp:coreProperties>
</file>